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779" r:id="rId5"/>
    <p:sldId id="771" r:id="rId6"/>
    <p:sldId id="772" r:id="rId7"/>
    <p:sldId id="773" r:id="rId8"/>
    <p:sldId id="774" r:id="rId9"/>
    <p:sldId id="775" r:id="rId10"/>
    <p:sldId id="776" r:id="rId11"/>
    <p:sldId id="777" r:id="rId12"/>
    <p:sldId id="778" r:id="rId1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CCF"/>
    <a:srgbClr val="8E0000"/>
    <a:srgbClr val="FFE7E7"/>
    <a:srgbClr val="FF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95DE9A-6C20-4A70-8769-EE65310CF41E}" v="32" dt="2024-03-14T00:20:58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8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B4C89-FCEF-4ABF-A023-79230EB0D6EF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8BAD6-0C11-4167-A285-6D752FE0DCE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336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7561-E154-492B-A554-9DE9FB49DE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13219F-F030-4E26-A903-9185CAC74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E7D1CD1-59A5-4647-B7C2-DCFD72989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DDDC9B-E5E1-43F0-9735-B77169B48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0E54102-068A-49B2-A5C9-4206B8D5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3010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6CC76-5A46-4015-8974-2AED67C68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6063F27-92A0-4F91-AAE3-D062A74E1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75162D4-7977-4E1B-90F0-1148576C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55D3D5C-722C-433C-AC70-2F2893099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E8AAB16-AFF7-49A4-BB47-A310F37A4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3254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2EB43-EC15-4B99-A4E2-59F9CF655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DF233BA-8960-4A8C-9829-6411E0A4F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D664497-23F1-4D8C-A7C6-AFF1683C6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AC7FCA7-86FC-4A94-92C7-A3147366B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76EA0C8-01CC-4616-B05A-726FC1356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8445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510092-7C5E-4BAA-8B89-F359F6D3B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9E181A8-E05C-476A-ABA3-45C6A3D15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38A967B-63E7-4048-A874-B8C17A13C5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67A3B37-1EB1-4BE2-9BA0-66DEF2B9C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70C316A-F5B2-48FE-BDBD-33C499627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79C7F636-172F-494B-B64B-75B035CF0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683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2BC43F-1B7F-4C0A-B973-D7AD2A190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B9C5278-1F83-408F-B50D-2AC2054A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98CBD98-76E3-407C-AE6F-B54CAD7DC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A1842286-5DAA-4B76-9518-8F353F300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3555F3A-8E2E-46AF-9E74-71C1D879D4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FCBCD8A2-6347-48C5-B1A3-CBDF54476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367D0956-B383-4ABA-8049-FA096D636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244BECC-1771-4958-977B-005FA67D1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103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0D615-8922-4A59-A2CC-D8922DFE7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E6CBFA7-1AF6-4BCC-A323-FA7C09575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CD52434-DD24-4978-A988-659590446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71ABBA74-6324-4526-8625-768EFD2F6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4605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04C1A077-BDB5-476A-BB92-915CB154E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CF53F9C7-234B-4360-B1CA-FEB777DA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D087FC7E-D28E-41FA-899F-A7C43391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967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B33281-21D1-4BBD-B64D-80BD2D8DF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3067947-BA4C-4034-AD9F-99F916EBB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CC34C8F2-6C4F-4BB0-B871-9C48C8FB0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53EBA3D-E408-4253-9E85-BA89147F1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5C2D53B3-E5A5-450A-A50A-35D7B884C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D1FA61E-96B1-468C-8EE2-7D64A8B6D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204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357B39-BA54-41F0-97F0-3D6BF7DE6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A7DE902E-824F-4425-8379-21C6110FFD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D77C5E4-4FFE-47DD-8DCD-3274BA8A8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6CF0C255-C9B0-4311-A506-25430685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33D6A06E-8C45-48B5-B013-2632F00F0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04BCCB2-CD06-49CB-943E-0798BB94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521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C4518D-C310-4ED9-A20A-2FC4EBD42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EBA93A7-AC78-42C7-91B6-85C4D77BC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C8D8AF6-8303-4939-8756-B7FE389D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2749B6C6-B7C9-40AE-BDD6-6256EC7B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38ADFD4-9169-4664-A5C3-5ACAD8D96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7379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BD07B77-932C-41B5-BF17-E9F400FCE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FA353DF8-EB21-4E04-BAC4-327B3DA2D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F6ED717-AA3E-454B-8D29-25DD9393B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B401DA8-4221-44BD-8ED7-35166F1C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C6D589D-0A1E-431D-92CE-2E0A61E3B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6859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902EDD3-EAE9-47A7-93B9-5A58096A9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BC9097-1281-4A17-962C-6D7C3EC72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4D760B3-7D4C-4CD6-A6A4-414D42709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03354-7B06-4997-B33E-CA4D2EF4F3A2}" type="datetimeFigureOut">
              <a:rPr lang="pt-PT" smtClean="0"/>
              <a:t>27/08/2026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D02BC68-B0DB-4EEA-89F5-9DB8F67AAF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1E5AE4D-6B7C-4743-8401-51FBF34921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BD315-F25C-41A2-818E-1ECFB51F0FA0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8809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3C2D5-BAE8-83FC-A18B-BE567F113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48669BF0-2F0E-FCAE-516A-D279EF5842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9E0794B7-A1C3-655B-CD8A-1DF8239715F6}"/>
              </a:ext>
            </a:extLst>
          </p:cNvPr>
          <p:cNvSpPr txBox="1">
            <a:spLocks/>
          </p:cNvSpPr>
          <p:nvPr/>
        </p:nvSpPr>
        <p:spPr>
          <a:xfrm>
            <a:off x="4730171" y="4167453"/>
            <a:ext cx="6049994" cy="619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727CA3"/>
              </a:buClr>
            </a:pPr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dos autores </a:t>
            </a:r>
            <a:r>
              <a:rPr lang="pt-PT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727CA3"/>
              </a:buClr>
            </a:pPr>
            <a:r>
              <a:rPr lang="pt-PT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Afiliação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BD0611B0-F376-EA56-837A-B031BF485F59}"/>
              </a:ext>
            </a:extLst>
          </p:cNvPr>
          <p:cNvSpPr txBox="1">
            <a:spLocks/>
          </p:cNvSpPr>
          <p:nvPr/>
        </p:nvSpPr>
        <p:spPr>
          <a:xfrm>
            <a:off x="4745119" y="1929207"/>
            <a:ext cx="6083897" cy="972774"/>
          </a:xfrm>
          <a:prstGeom prst="rect">
            <a:avLst/>
          </a:prstGeom>
          <a:noFill/>
          <a:ln>
            <a:noFill/>
          </a:ln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 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19AE0D91-0D7C-7B38-E004-EC23EF76A87E}"/>
              </a:ext>
            </a:extLst>
          </p:cNvPr>
          <p:cNvGrpSpPr/>
          <p:nvPr/>
        </p:nvGrpSpPr>
        <p:grpSpPr>
          <a:xfrm>
            <a:off x="6062478" y="496648"/>
            <a:ext cx="5724646" cy="5451666"/>
            <a:chOff x="6317662" y="496648"/>
            <a:chExt cx="5724646" cy="5451666"/>
          </a:xfrm>
        </p:grpSpPr>
        <p:sp>
          <p:nvSpPr>
            <p:cNvPr id="26" name="Rectângulo 5">
              <a:extLst>
                <a:ext uri="{FF2B5EF4-FFF2-40B4-BE49-F238E27FC236}">
                  <a16:creationId xmlns:a16="http://schemas.microsoft.com/office/drawing/2014/main" id="{7F63DA10-A546-B5C3-260C-6FFD2D428246}"/>
                </a:ext>
              </a:extLst>
            </p:cNvPr>
            <p:cNvSpPr/>
            <p:nvPr/>
          </p:nvSpPr>
          <p:spPr>
            <a:xfrm>
              <a:off x="6317662" y="5609760"/>
              <a:ext cx="340664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PT" altLang="en-US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 de outubro de 2026</a:t>
              </a:r>
            </a:p>
          </p:txBody>
        </p:sp>
        <p:sp>
          <p:nvSpPr>
            <p:cNvPr id="47" name="Seta: Pentágono 46">
              <a:extLst>
                <a:ext uri="{FF2B5EF4-FFF2-40B4-BE49-F238E27FC236}">
                  <a16:creationId xmlns:a16="http://schemas.microsoft.com/office/drawing/2014/main" id="{37F1F78A-89AF-D7A5-B55A-3B5BDC9BCD7C}"/>
                </a:ext>
              </a:extLst>
            </p:cNvPr>
            <p:cNvSpPr/>
            <p:nvPr/>
          </p:nvSpPr>
          <p:spPr>
            <a:xfrm rot="10800000">
              <a:off x="11575834" y="496648"/>
              <a:ext cx="138174" cy="167282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8" name="Seta: Pentágono 47">
              <a:extLst>
                <a:ext uri="{FF2B5EF4-FFF2-40B4-BE49-F238E27FC236}">
                  <a16:creationId xmlns:a16="http://schemas.microsoft.com/office/drawing/2014/main" id="{E3156E23-5604-16C6-8464-9A67E359DB6A}"/>
                </a:ext>
              </a:extLst>
            </p:cNvPr>
            <p:cNvSpPr/>
            <p:nvPr/>
          </p:nvSpPr>
          <p:spPr>
            <a:xfrm rot="10800000">
              <a:off x="11735818" y="496648"/>
              <a:ext cx="138174" cy="16728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9" name="Seta: Pentágono 48">
              <a:extLst>
                <a:ext uri="{FF2B5EF4-FFF2-40B4-BE49-F238E27FC236}">
                  <a16:creationId xmlns:a16="http://schemas.microsoft.com/office/drawing/2014/main" id="{42422DFD-9F17-1ED3-2C00-A4222819D9B7}"/>
                </a:ext>
              </a:extLst>
            </p:cNvPr>
            <p:cNvSpPr/>
            <p:nvPr/>
          </p:nvSpPr>
          <p:spPr>
            <a:xfrm rot="10800000">
              <a:off x="11904134" y="496648"/>
              <a:ext cx="138174" cy="167282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11A5D3B1-37DA-D5FD-E669-DA0B892E9420}"/>
              </a:ext>
            </a:extLst>
          </p:cNvPr>
          <p:cNvSpPr txBox="1"/>
          <p:nvPr/>
        </p:nvSpPr>
        <p:spPr>
          <a:xfrm>
            <a:off x="3854536" y="372342"/>
            <a:ext cx="76698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XVII CONGRESSO INTERNACIONAL D’ASPESM</a:t>
            </a:r>
          </a:p>
          <a:p>
            <a:pPr algn="ctr"/>
            <a:r>
              <a:rPr lang="pt-PT" sz="22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de Cuidados em Saúde Mental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163FCE6-B444-6FE6-2115-5C370350A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95" y="0"/>
            <a:ext cx="3673054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DB5AABC3-5948-99DD-C6D0-A7C2BC29A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14" y="1570982"/>
            <a:ext cx="2879521" cy="309669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D80F12BE-527B-F88E-8D14-AA53EFEBB8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3800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8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DB8C8-FD2D-1E00-ED07-8F242415A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BAB93-09C1-BBA5-A14E-BA0AD265E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latin typeface="+mn-lt"/>
              </a:rPr>
            </a:br>
            <a:endParaRPr lang="pt-PT" sz="2000" dirty="0"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29A945C7-ACDA-DDED-3173-FF153FE112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F0DF54CE-3FF8-C608-B3AD-7FF90A4D8AF9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298C10AB-94D4-9EC4-787E-8CFFF3BCC436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8525D28A-ED57-B72F-59D0-57997136F831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9D8DFAB-608C-D196-C051-C26416F39EDD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79999AFC-BAC6-5574-0524-0E7ED6C231E6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3028A096-A825-41B9-9F4B-D83CFEF63646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D7886C3-CC2C-243B-F595-4338E479B731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F84FBA77-F392-606F-210E-AE495218B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2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E15B9-1B0F-6D75-AB0A-71A9612BF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255A3-4C0D-F60B-9F23-AFE0EC84C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latin typeface="+mn-lt"/>
              </a:rPr>
            </a:br>
            <a:endParaRPr lang="pt-PT" sz="2000" dirty="0"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E7B11823-1249-6728-899A-741088608D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DB04BD5A-3F38-0FDE-2EA9-069E73A899E4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6862D7D7-68E2-0BDD-C0C1-C28FCD065652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232A0A71-8EC6-E5DE-9B12-89D60E294C91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FB28FB4-5872-217A-1159-FA45D56232EA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CD19D584-7EA7-8BC8-AD51-2D3011D2DFC9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1AEE77AD-D0C7-C8CD-A901-9B5F9F19D211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91D5FEC-A144-3568-656A-68AA127A1DBA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E7AF4C3-99FD-0D47-1F6B-07D886BD6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1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A6A96-F9B1-60A4-8307-9041F0F2F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FB7475-656B-32AE-71E8-4D09F9ACE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latin typeface="+mn-lt"/>
              </a:rPr>
            </a:br>
            <a:endParaRPr lang="pt-PT" sz="2000" dirty="0"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FCB3F8EA-E98C-2B97-6D61-1E586D4D9E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C530BA8C-7EB1-ACF2-7C57-D0A38201E3DD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632BF345-CA41-CB68-9877-D8832B4E5325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D6E06575-2B53-4092-996E-68511DC661BC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5FEF6238-FE70-60FA-89BF-102D685E9CB8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5F4CFE1F-BF4B-6BC8-F644-10577C204EE6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712CD1C0-6CC9-1236-CFA5-533A7A544C46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67969D0-8BE5-7179-C855-22C464BB0F39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A9C73B3-848C-B98F-85F6-E5A04BD47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39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11C16-0F72-DA15-C0B5-06B0D557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9D8CF2-E932-C628-5091-74806FDD6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latin typeface="+mn-lt"/>
              </a:rPr>
            </a:br>
            <a:endParaRPr lang="pt-PT" sz="2000" dirty="0"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3B733941-C7DD-EB7F-66A3-D5B966208F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22780913-BEFA-C90A-F1F8-118A39BB7E9B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5B1B32FA-FCD4-E7A2-571E-7374921494BC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4F4B57DD-A6DC-21E9-37C0-380A719E8595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48882CF-4664-F2D6-DFE5-9A4C0AEB6710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D7E1A61B-664C-666F-4845-0E6924B97777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89EE7739-0374-EA47-A215-4CDB78DACE23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7AAF13C4-ED31-7F36-7983-B91958A1BE7F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DISCUSSÃO DOS RESULTADOS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636BABE-57E7-F4FC-5AE8-B25530B55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63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B5D02-FAF8-D8CD-AABC-DE12C94FB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0F00F-252A-86F0-DEA4-9EECCB2B2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latin typeface="+mn-lt"/>
              </a:rPr>
            </a:br>
            <a:endParaRPr lang="pt-PT" sz="2000" dirty="0"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AAC08DFD-0222-8722-0C59-D417F40BEF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DF7D8531-9A8E-B8AC-5BD6-88E1EB9CFDEA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45B6A429-2F42-BED0-820A-95E8F360A480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BF906E05-72D1-B1F0-9097-9F8715D584C0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3A905E5C-17C0-F821-325E-ECF86EBA3931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B3C8EE8F-CFB3-4AB7-09B5-F5C365C60FF6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6D34E9D-02CF-FA74-F05F-8F6D3396ECE6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E764732E-2592-E0C2-D7B8-B14B0C7BC8DF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14DDE1A-19DD-477F-AB5B-2E371906A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958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7CC14-9F95-5F18-8CE2-52501DF0C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B3392C-9145-7BB1-0473-AE351F739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latin typeface="+mn-lt"/>
              </a:rPr>
            </a:br>
            <a:endParaRPr lang="pt-PT" sz="2000" dirty="0"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2C670EB9-D388-1B17-C3A0-B975683250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BAC5A439-D6A6-6AEB-2CC7-7121E47F14E4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291533D4-4CF0-0B5B-E5FE-F20DE0D51AD6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8DC6A57B-8328-9495-6E77-B671EFF69FE9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ECF0DEA-F56C-CFFF-9BCE-47C17B309999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10EE7A0-D91B-4C88-BDD8-9EB3A28C7425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551C47F7-5F9B-9781-D46B-B349C2F6BFD0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0700682C-1CA2-7852-11DF-5368845E83A2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IMPLICAÇÕES PARA A PRÁTICA CLÍNICA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AD4B9B2-38AC-1488-B86B-CA10AE154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9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8BDE8-3F81-B3B0-FA18-B52D37AA0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CFB06-A02A-43F3-C629-73310C19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342" y="262730"/>
            <a:ext cx="11041350" cy="478939"/>
          </a:xfrm>
        </p:spPr>
        <p:txBody>
          <a:bodyPr>
            <a:normAutofit fontScale="90000"/>
          </a:bodyPr>
          <a:lstStyle/>
          <a:p>
            <a:pPr algn="ctr"/>
            <a:r>
              <a:rPr lang="pt-PT" sz="2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PT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endParaRPr lang="pt-PT" sz="200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4A459F0C-0446-5436-7EB7-A789239781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6" name="Seta: Pentágono 5">
            <a:extLst>
              <a:ext uri="{FF2B5EF4-FFF2-40B4-BE49-F238E27FC236}">
                <a16:creationId xmlns:a16="http://schemas.microsoft.com/office/drawing/2014/main" id="{8DE12073-5686-D219-BEFB-90FB492B78BA}"/>
              </a:ext>
            </a:extLst>
          </p:cNvPr>
          <p:cNvSpPr/>
          <p:nvPr/>
        </p:nvSpPr>
        <p:spPr>
          <a:xfrm rot="10800000">
            <a:off x="11575834" y="305262"/>
            <a:ext cx="138174" cy="1672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: Pentágono 8">
            <a:extLst>
              <a:ext uri="{FF2B5EF4-FFF2-40B4-BE49-F238E27FC236}">
                <a16:creationId xmlns:a16="http://schemas.microsoft.com/office/drawing/2014/main" id="{46E5D674-FA1A-BD6E-0DD5-7A22EC379B32}"/>
              </a:ext>
            </a:extLst>
          </p:cNvPr>
          <p:cNvSpPr/>
          <p:nvPr/>
        </p:nvSpPr>
        <p:spPr>
          <a:xfrm rot="10800000">
            <a:off x="11735818" y="305262"/>
            <a:ext cx="138174" cy="167282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Seta: Pentágono 11">
            <a:extLst>
              <a:ext uri="{FF2B5EF4-FFF2-40B4-BE49-F238E27FC236}">
                <a16:creationId xmlns:a16="http://schemas.microsoft.com/office/drawing/2014/main" id="{1581D880-2AA7-C48F-4EBF-B02B923A58C9}"/>
              </a:ext>
            </a:extLst>
          </p:cNvPr>
          <p:cNvSpPr/>
          <p:nvPr/>
        </p:nvSpPr>
        <p:spPr>
          <a:xfrm rot="10800000">
            <a:off x="11904134" y="305262"/>
            <a:ext cx="138174" cy="167282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293A61A6-724B-65AA-02A5-4DA46D37F8A8}"/>
              </a:ext>
            </a:extLst>
          </p:cNvPr>
          <p:cNvSpPr txBox="1">
            <a:spLocks/>
          </p:cNvSpPr>
          <p:nvPr/>
        </p:nvSpPr>
        <p:spPr>
          <a:xfrm>
            <a:off x="860722" y="817288"/>
            <a:ext cx="11331278" cy="436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9524D7E5-4F3A-7D62-F18D-8868E0BDDBCE}"/>
              </a:ext>
            </a:extLst>
          </p:cNvPr>
          <p:cNvSpPr txBox="1">
            <a:spLocks/>
          </p:cNvSpPr>
          <p:nvPr/>
        </p:nvSpPr>
        <p:spPr>
          <a:xfrm>
            <a:off x="0" y="817289"/>
            <a:ext cx="11575834" cy="4364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8C14062-AA95-B953-D683-2C4BF900BF75}"/>
              </a:ext>
            </a:extLst>
          </p:cNvPr>
          <p:cNvSpPr txBox="1">
            <a:spLocks/>
          </p:cNvSpPr>
          <p:nvPr/>
        </p:nvSpPr>
        <p:spPr>
          <a:xfrm>
            <a:off x="1" y="817288"/>
            <a:ext cx="504342" cy="4364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8747F49C-61D4-B7B5-8BB3-F552794B0638}"/>
              </a:ext>
            </a:extLst>
          </p:cNvPr>
          <p:cNvSpPr txBox="1">
            <a:spLocks/>
          </p:cNvSpPr>
          <p:nvPr/>
        </p:nvSpPr>
        <p:spPr>
          <a:xfrm>
            <a:off x="504342" y="801180"/>
            <a:ext cx="11071492" cy="436407"/>
          </a:xfrm>
          <a:prstGeom prst="rect">
            <a:avLst/>
          </a:prstGeom>
          <a:noFill/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BIBLIOGRÁFICAS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EBD54AC-2817-5333-232A-F09C30C57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46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932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7C195-8F0A-9DBB-9F91-688429F0A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http://desenvolvimentopessoal.rotuloembranco.com/wp-content/uploads/2018/05/cognitive_cort-1024x348.png">
            <a:extLst>
              <a:ext uri="{FF2B5EF4-FFF2-40B4-BE49-F238E27FC236}">
                <a16:creationId xmlns:a16="http://schemas.microsoft.com/office/drawing/2014/main" id="{1A4807F4-6458-980E-E959-5D11DD99C8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99D5777C-A46E-9EB7-6796-C457CEB3CA37}"/>
              </a:ext>
            </a:extLst>
          </p:cNvPr>
          <p:cNvSpPr txBox="1">
            <a:spLocks/>
          </p:cNvSpPr>
          <p:nvPr/>
        </p:nvSpPr>
        <p:spPr>
          <a:xfrm>
            <a:off x="4730171" y="4167453"/>
            <a:ext cx="6049994" cy="619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r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None/>
              <a:defRPr kumimoji="0"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None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None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None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727CA3"/>
              </a:buClr>
            </a:pPr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dos autores </a:t>
            </a:r>
            <a:r>
              <a:rPr lang="pt-PT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Clr>
                <a:srgbClr val="727CA3"/>
              </a:buClr>
            </a:pPr>
            <a:r>
              <a:rPr lang="pt-PT" sz="1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Afiliação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2ED723CB-2A37-0199-61EC-871007387A18}"/>
              </a:ext>
            </a:extLst>
          </p:cNvPr>
          <p:cNvSpPr txBox="1">
            <a:spLocks/>
          </p:cNvSpPr>
          <p:nvPr/>
        </p:nvSpPr>
        <p:spPr>
          <a:xfrm>
            <a:off x="4745119" y="1929207"/>
            <a:ext cx="6083897" cy="972774"/>
          </a:xfrm>
          <a:prstGeom prst="rect">
            <a:avLst/>
          </a:prstGeom>
          <a:noFill/>
          <a:ln>
            <a:noFill/>
          </a:ln>
        </p:spPr>
        <p:txBody>
          <a:bodyPr vert="horz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PT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 </a:t>
            </a:r>
            <a:endParaRPr lang="pt-PT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Agrupar 50">
            <a:extLst>
              <a:ext uri="{FF2B5EF4-FFF2-40B4-BE49-F238E27FC236}">
                <a16:creationId xmlns:a16="http://schemas.microsoft.com/office/drawing/2014/main" id="{F28BBC37-FC92-EB6D-6E1A-2367B2AD2E86}"/>
              </a:ext>
            </a:extLst>
          </p:cNvPr>
          <p:cNvGrpSpPr/>
          <p:nvPr/>
        </p:nvGrpSpPr>
        <p:grpSpPr>
          <a:xfrm>
            <a:off x="6062478" y="496648"/>
            <a:ext cx="5724646" cy="5451666"/>
            <a:chOff x="6317662" y="496648"/>
            <a:chExt cx="5724646" cy="5451666"/>
          </a:xfrm>
        </p:grpSpPr>
        <p:sp>
          <p:nvSpPr>
            <p:cNvPr id="26" name="Rectângulo 5">
              <a:extLst>
                <a:ext uri="{FF2B5EF4-FFF2-40B4-BE49-F238E27FC236}">
                  <a16:creationId xmlns:a16="http://schemas.microsoft.com/office/drawing/2014/main" id="{F81C5C01-6265-575E-59CF-1DA718931637}"/>
                </a:ext>
              </a:extLst>
            </p:cNvPr>
            <p:cNvSpPr/>
            <p:nvPr/>
          </p:nvSpPr>
          <p:spPr>
            <a:xfrm>
              <a:off x="6317662" y="5609760"/>
              <a:ext cx="340664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PT" altLang="en-US" sz="1600" b="1" dirty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 de outubro de 2026</a:t>
              </a:r>
            </a:p>
          </p:txBody>
        </p:sp>
        <p:sp>
          <p:nvSpPr>
            <p:cNvPr id="47" name="Seta: Pentágono 46">
              <a:extLst>
                <a:ext uri="{FF2B5EF4-FFF2-40B4-BE49-F238E27FC236}">
                  <a16:creationId xmlns:a16="http://schemas.microsoft.com/office/drawing/2014/main" id="{3084E9B7-6178-E15D-CCA8-7A5E3D847D1F}"/>
                </a:ext>
              </a:extLst>
            </p:cNvPr>
            <p:cNvSpPr/>
            <p:nvPr/>
          </p:nvSpPr>
          <p:spPr>
            <a:xfrm rot="10800000">
              <a:off x="11575834" y="496648"/>
              <a:ext cx="138174" cy="167282"/>
            </a:xfrm>
            <a:prstGeom prst="homePlat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8" name="Seta: Pentágono 47">
              <a:extLst>
                <a:ext uri="{FF2B5EF4-FFF2-40B4-BE49-F238E27FC236}">
                  <a16:creationId xmlns:a16="http://schemas.microsoft.com/office/drawing/2014/main" id="{F4166B13-CD8B-3D2B-3271-2B99314990D8}"/>
                </a:ext>
              </a:extLst>
            </p:cNvPr>
            <p:cNvSpPr/>
            <p:nvPr/>
          </p:nvSpPr>
          <p:spPr>
            <a:xfrm rot="10800000">
              <a:off x="11735818" y="496648"/>
              <a:ext cx="138174" cy="167282"/>
            </a:xfrm>
            <a:prstGeom prst="homePlat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9" name="Seta: Pentágono 48">
              <a:extLst>
                <a:ext uri="{FF2B5EF4-FFF2-40B4-BE49-F238E27FC236}">
                  <a16:creationId xmlns:a16="http://schemas.microsoft.com/office/drawing/2014/main" id="{46718572-37A1-87EA-246A-110DC79F2797}"/>
                </a:ext>
              </a:extLst>
            </p:cNvPr>
            <p:cNvSpPr/>
            <p:nvPr/>
          </p:nvSpPr>
          <p:spPr>
            <a:xfrm rot="10800000">
              <a:off x="11904134" y="496648"/>
              <a:ext cx="138174" cy="167282"/>
            </a:xfrm>
            <a:prstGeom prst="homePlat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483BA2C2-A1A0-6B61-5DCC-8E9FC6F81DE1}"/>
              </a:ext>
            </a:extLst>
          </p:cNvPr>
          <p:cNvSpPr txBox="1"/>
          <p:nvPr/>
        </p:nvSpPr>
        <p:spPr>
          <a:xfrm>
            <a:off x="3854536" y="372342"/>
            <a:ext cx="76698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XVII CONGRESSO INTERNACIONAL D’ASPESM</a:t>
            </a:r>
          </a:p>
          <a:p>
            <a:pPr algn="ctr"/>
            <a:r>
              <a:rPr lang="pt-PT" sz="2200" b="1" i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Transição de Cuidados em Saúde Mental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9794C7B-4E55-F508-D83C-EFC88AC07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995" y="0"/>
            <a:ext cx="3673054" cy="6858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5A5F0476-4B4C-FE6D-47B4-E1795C1C8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14" y="1570982"/>
            <a:ext cx="2879521" cy="309669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DCAC7C87-4E94-88AB-EAD0-10F5760183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3800" y="6088560"/>
            <a:ext cx="8088508" cy="76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976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A5EC38BD9248B4195E816F27C13A381" ma:contentTypeVersion="10" ma:contentTypeDescription="Criar um novo documento." ma:contentTypeScope="" ma:versionID="cfa515cda1af556141883a8c5a8fbd1a">
  <xsd:schema xmlns:xsd="http://www.w3.org/2001/XMLSchema" xmlns:xs="http://www.w3.org/2001/XMLSchema" xmlns:p="http://schemas.microsoft.com/office/2006/metadata/properties" xmlns:ns3="703ba81e-61f1-42b4-b5aa-b39d6268616f" targetNamespace="http://schemas.microsoft.com/office/2006/metadata/properties" ma:root="true" ma:fieldsID="439978c16f83d02a406204984e9b2dbf" ns3:_="">
    <xsd:import namespace="703ba81e-61f1-42b4-b5aa-b39d626861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MediaServiceObjectDetectorVersions" minOccurs="0"/>
                <xsd:element ref="ns3:MediaLengthInSecond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ba81e-61f1-42b4-b5aa-b39d626861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C52070-6393-4338-9C45-3A3B85BA7BA1}">
  <ds:schemaRefs>
    <ds:schemaRef ds:uri="703ba81e-61f1-42b4-b5aa-b39d6268616f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BDE3CF4-55BA-45AA-A909-598EF8076A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3ba81e-61f1-42b4-b5aa-b39d626861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C78596-F073-4439-8606-E48352DDCF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90</Words>
  <Application>Microsoft Office PowerPoint</Application>
  <PresentationFormat>Ecrã Panorâmico</PresentationFormat>
  <Paragraphs>26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Título do Trabalho </vt:lpstr>
      <vt:lpstr>Título do Trabalho </vt:lpstr>
      <vt:lpstr>Título do Trabalho </vt:lpstr>
      <vt:lpstr>Título do Trabalho </vt:lpstr>
      <vt:lpstr>Título do Trabalho </vt:lpstr>
      <vt:lpstr>Título do Trabalho </vt:lpstr>
      <vt:lpstr>Título do Trabalho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Joana Coelho</dc:creator>
  <cp:lastModifiedBy>Susana Moreira</cp:lastModifiedBy>
  <cp:revision>21</cp:revision>
  <dcterms:created xsi:type="dcterms:W3CDTF">2023-08-07T10:33:42Z</dcterms:created>
  <dcterms:modified xsi:type="dcterms:W3CDTF">2026-08-27T08:41:45Z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0x0101008A5EC38BD9248B4195E816F27C13A381</vt:lpwstr>
  </property>
</Properties>
</file>