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51206400" cy="28803600"/>
  <p:notesSz cx="6858000" cy="9144000"/>
  <p:defaultTextStyle>
    <a:defPPr>
      <a:defRPr lang="pt-PT"/>
    </a:defPPr>
    <a:lvl1pPr marL="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1pPr>
    <a:lvl2pPr marL="146875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2pPr>
    <a:lvl3pPr marL="293751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3pPr>
    <a:lvl4pPr marL="440626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4pPr>
    <a:lvl5pPr marL="587502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5pPr>
    <a:lvl6pPr marL="734377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6pPr>
    <a:lvl7pPr marL="881253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7pPr>
    <a:lvl8pPr marL="1028128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8pPr>
    <a:lvl9pPr marL="1175004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CD5"/>
    <a:srgbClr val="193469"/>
    <a:srgbClr val="E4DBD2"/>
    <a:srgbClr val="889AB8"/>
    <a:srgbClr val="00B9F9"/>
    <a:srgbClr val="9E1C33"/>
    <a:srgbClr val="384BFF"/>
    <a:srgbClr val="F9FBFD"/>
    <a:srgbClr val="760694"/>
    <a:srgbClr val="F60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29" autoAdjust="0"/>
    <p:restoredTop sz="94660"/>
  </p:normalViewPr>
  <p:slideViewPr>
    <p:cSldViewPr snapToGrid="0">
      <p:cViewPr varScale="1">
        <p:scale>
          <a:sx n="18" d="100"/>
          <a:sy n="18" d="100"/>
        </p:scale>
        <p:origin x="604" y="24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7680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4867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9098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3167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616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023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786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750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347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6680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538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01134-B34E-45DA-B2D6-D78928954C38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99586-A68E-4620-831C-7F90059153B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270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20548468" y="27187773"/>
            <a:ext cx="1145553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4800" b="1" dirty="0">
                <a:ln>
                  <a:solidFill>
                    <a:schemeClr val="bg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Santarém, 15 a 17 de outubro de 2025</a:t>
            </a:r>
          </a:p>
          <a:p>
            <a:br>
              <a:rPr lang="pt-PT" sz="6600" b="1" dirty="0">
                <a:solidFill>
                  <a:srgbClr val="384BFF"/>
                </a:solidFill>
              </a:rPr>
            </a:br>
            <a:endParaRPr lang="pt-PT" sz="6600" b="1" dirty="0">
              <a:solidFill>
                <a:srgbClr val="384BFF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D228E26-0441-FFC4-AE46-359742DB6063}"/>
              </a:ext>
            </a:extLst>
          </p:cNvPr>
          <p:cNvSpPr/>
          <p:nvPr/>
        </p:nvSpPr>
        <p:spPr>
          <a:xfrm>
            <a:off x="0" y="-133639"/>
            <a:ext cx="51206400" cy="28937239"/>
          </a:xfrm>
          <a:prstGeom prst="rect">
            <a:avLst/>
          </a:prstGeom>
          <a:solidFill>
            <a:srgbClr val="F4ECD5"/>
          </a:solidFill>
          <a:ln>
            <a:solidFill>
              <a:srgbClr val="1934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095933C-742D-49C0-3328-6FB9851A1812}"/>
              </a:ext>
            </a:extLst>
          </p:cNvPr>
          <p:cNvSpPr/>
          <p:nvPr/>
        </p:nvSpPr>
        <p:spPr>
          <a:xfrm>
            <a:off x="511629" y="457201"/>
            <a:ext cx="50183142" cy="27758570"/>
          </a:xfrm>
          <a:prstGeom prst="rect">
            <a:avLst/>
          </a:prstGeom>
          <a:solidFill>
            <a:schemeClr val="bg1"/>
          </a:solidFill>
          <a:ln w="76200">
            <a:solidFill>
              <a:srgbClr val="1934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/>
          <p:cNvSpPr txBox="1"/>
          <p:nvPr/>
        </p:nvSpPr>
        <p:spPr>
          <a:xfrm>
            <a:off x="2412049" y="625111"/>
            <a:ext cx="47728370" cy="1323439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pt-PT" sz="8000" b="1" dirty="0">
                <a:ln>
                  <a:solidFill>
                    <a:schemeClr val="bg1"/>
                  </a:solidFill>
                </a:ln>
                <a:solidFill>
                  <a:srgbClr val="1934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XVII Congresso Internacional ASPESM 2026: </a:t>
            </a:r>
            <a:r>
              <a:rPr lang="pt-PT" sz="7200" b="1" i="1" dirty="0">
                <a:ln>
                  <a:solidFill>
                    <a:schemeClr val="bg1"/>
                  </a:solidFill>
                </a:ln>
                <a:solidFill>
                  <a:srgbClr val="1934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Transição de Cuidados em Saúde Mental</a:t>
            </a:r>
            <a:endParaRPr lang="pt-PT" sz="4000" b="1" i="1" dirty="0">
              <a:ln>
                <a:solidFill>
                  <a:schemeClr val="bg1"/>
                </a:solidFill>
              </a:ln>
              <a:solidFill>
                <a:srgbClr val="193469"/>
              </a:solidFill>
            </a:endParaRPr>
          </a:p>
        </p:txBody>
      </p:sp>
      <p:cxnSp>
        <p:nvCxnSpPr>
          <p:cNvPr id="17" name="Conexão reta 16">
            <a:extLst>
              <a:ext uri="{FF2B5EF4-FFF2-40B4-BE49-F238E27FC236}">
                <a16:creationId xmlns:a16="http://schemas.microsoft.com/office/drawing/2014/main" id="{294DB7BE-1F53-FEE7-9459-BBFCBDEC4367}"/>
              </a:ext>
            </a:extLst>
          </p:cNvPr>
          <p:cNvCxnSpPr>
            <a:cxnSpLocks/>
          </p:cNvCxnSpPr>
          <p:nvPr/>
        </p:nvCxnSpPr>
        <p:spPr>
          <a:xfrm>
            <a:off x="1605823" y="2308780"/>
            <a:ext cx="47817497" cy="0"/>
          </a:xfrm>
          <a:prstGeom prst="line">
            <a:avLst/>
          </a:prstGeom>
          <a:ln w="76200">
            <a:solidFill>
              <a:srgbClr val="193469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1B3CEC47-B719-8320-1AA7-D8A803E9F8F2}"/>
              </a:ext>
            </a:extLst>
          </p:cNvPr>
          <p:cNvCxnSpPr>
            <a:cxnSpLocks/>
          </p:cNvCxnSpPr>
          <p:nvPr/>
        </p:nvCxnSpPr>
        <p:spPr>
          <a:xfrm>
            <a:off x="14401800" y="26068836"/>
            <a:ext cx="21488400" cy="60224"/>
          </a:xfrm>
          <a:prstGeom prst="line">
            <a:avLst/>
          </a:prstGeom>
          <a:ln w="76200">
            <a:solidFill>
              <a:srgbClr val="F4ECD5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" name="Imagem 18">
            <a:extLst>
              <a:ext uri="{FF2B5EF4-FFF2-40B4-BE49-F238E27FC236}">
                <a16:creationId xmlns:a16="http://schemas.microsoft.com/office/drawing/2014/main" id="{41FEB9E0-6EA1-BCC2-1B22-28A8F8C8B4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740" b="34751"/>
          <a:stretch>
            <a:fillRect/>
          </a:stretch>
        </p:blipFill>
        <p:spPr>
          <a:xfrm>
            <a:off x="14798578" y="26129060"/>
            <a:ext cx="20688300" cy="196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6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7254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1635</TotalTime>
  <Words>22</Words>
  <Application>Microsoft Office PowerPoint</Application>
  <PresentationFormat>Personalizados</PresentationFormat>
  <Paragraphs>3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Coelho</dc:creator>
  <cp:lastModifiedBy>Susana Moreira</cp:lastModifiedBy>
  <cp:revision>54</cp:revision>
  <dcterms:created xsi:type="dcterms:W3CDTF">2018-03-12T22:57:38Z</dcterms:created>
  <dcterms:modified xsi:type="dcterms:W3CDTF">2026-08-27T08:42:41Z</dcterms:modified>
</cp:coreProperties>
</file>